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27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64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705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402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92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500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498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826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868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640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142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156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BB6AD3-A846-4822-8D71-2FF9056B643E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2ED86-6448-41BC-B252-E0A821976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33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microsoft.com/office/2007/relationships/hdphoto" Target="../media/hdphoto2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미나리, 꽃, 목초지, 노란색, 정원, 봄, 필드, 꽃 초원, 자연, 데이지, 뾰족한 꽃, 빛">
            <a:extLst>
              <a:ext uri="{FF2B5EF4-FFF2-40B4-BE49-F238E27FC236}">
                <a16:creationId xmlns:a16="http://schemas.microsoft.com/office/drawing/2014/main" id="{0683A09B-2E6F-5A89-274A-0B7CC40E3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172" y="4167414"/>
            <a:ext cx="7206344" cy="5887358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벚꽃, 일본 벚꽃, 냄새가 나다, 꽃, 블 룸, 장식용 체리, 봄, 분홍, 벚나무 Serrulata">
            <a:extLst>
              <a:ext uri="{FF2B5EF4-FFF2-40B4-BE49-F238E27FC236}">
                <a16:creationId xmlns:a16="http://schemas.microsoft.com/office/drawing/2014/main" id="{85BAC794-4E3D-971A-1BDF-E33FC8331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172" y="-130629"/>
            <a:ext cx="7206344" cy="5404758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B0768C2-0A81-D1AD-5DC8-5901CE25D625}"/>
              </a:ext>
            </a:extLst>
          </p:cNvPr>
          <p:cNvSpPr/>
          <p:nvPr/>
        </p:nvSpPr>
        <p:spPr>
          <a:xfrm>
            <a:off x="506681" y="403761"/>
            <a:ext cx="5844638" cy="909847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벚꽃, 일본 벚꽃, 냄새가 나다, 꽃, 블 룸, 장식용 체리, 봄, 분홍, 벚나무 Serrulata">
            <a:extLst>
              <a:ext uri="{FF2B5EF4-FFF2-40B4-BE49-F238E27FC236}">
                <a16:creationId xmlns:a16="http://schemas.microsoft.com/office/drawing/2014/main" id="{95799FBB-24DA-655E-A272-0CC5064D1E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78" b="95556" l="5417" r="95417">
                        <a14:foregroundMark x1="9167" y1="58611" x2="11250" y2="58194"/>
                        <a14:foregroundMark x1="43438" y1="90694" x2="37396" y2="96111"/>
                        <a14:foregroundMark x1="74583" y1="12500" x2="91563" y2="4861"/>
                        <a14:foregroundMark x1="95417" y1="5972" x2="95104" y2="2778"/>
                        <a14:foregroundMark x1="8958" y1="39722" x2="7813" y2="39722"/>
                        <a14:foregroundMark x1="8854" y1="58472" x2="5417" y2="613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7807" y="0"/>
            <a:ext cx="3580191" cy="2685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미나리, 꽃, 목초지, 노란색, 정원, 봄, 필드, 꽃 초원, 자연, 데이지, 뾰족한 꽃, 빛">
            <a:extLst>
              <a:ext uri="{FF2B5EF4-FFF2-40B4-BE49-F238E27FC236}">
                <a16:creationId xmlns:a16="http://schemas.microsoft.com/office/drawing/2014/main" id="{4AFEEAF0-E029-2FBF-53A9-5EDAD6F9BB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8281" l="2813" r="97708">
                        <a14:foregroundMark x1="7083" y1="65938" x2="10313" y2="85938"/>
                        <a14:foregroundMark x1="4271" y1="56406" x2="9583" y2="67656"/>
                        <a14:foregroundMark x1="56146" y1="93125" x2="90625" y2="92188"/>
                        <a14:foregroundMark x1="2813" y1="94375" x2="33750" y2="91406"/>
                        <a14:foregroundMark x1="33750" y1="91406" x2="33750" y2="91406"/>
                        <a14:foregroundMark x1="3333" y1="98906" x2="31146" y2="97031"/>
                        <a14:foregroundMark x1="31146" y1="97031" x2="93542" y2="98281"/>
                        <a14:foregroundMark x1="93542" y1="98281" x2="97708" y2="96250"/>
                        <a14:foregroundMark x1="95625" y1="68438" x2="71042" y2="73594"/>
                        <a14:foregroundMark x1="71042" y1="73594" x2="54688" y2="68125"/>
                        <a14:foregroundMark x1="43854" y1="65000" x2="43854" y2="65000"/>
                        <a14:foregroundMark x1="48542" y1="59688" x2="49479" y2="56719"/>
                        <a14:foregroundMark x1="40729" y1="60625" x2="41250" y2="64219"/>
                        <a14:foregroundMark x1="48333" y1="61563" x2="48021" y2="64531"/>
                        <a14:foregroundMark x1="20938" y1="63438" x2="25625" y2="75625"/>
                        <a14:foregroundMark x1="14479" y1="58125" x2="19688" y2="63438"/>
                        <a14:foregroundMark x1="8542" y1="58438" x2="15729" y2="56719"/>
                        <a14:foregroundMark x1="18854" y1="54531" x2="17708" y2="55469"/>
                        <a14:foregroundMark x1="3021" y1="51406" x2="3021" y2="51406"/>
                        <a14:foregroundMark x1="17396" y1="53281" x2="17396" y2="53281"/>
                        <a14:foregroundMark x1="17604" y1="52812" x2="19479" y2="54219"/>
                        <a14:foregroundMark x1="17396" y1="53125" x2="20000" y2="53125"/>
                        <a14:foregroundMark x1="65833" y1="57500" x2="64583" y2="69063"/>
                        <a14:foregroundMark x1="57708" y1="57188" x2="57708" y2="58125"/>
                        <a14:foregroundMark x1="67917" y1="56719" x2="68229" y2="59062"/>
                        <a14:foregroundMark x1="72813" y1="61094" x2="69896" y2="64688"/>
                        <a14:foregroundMark x1="71979" y1="51563" x2="73958" y2="54063"/>
                        <a14:foregroundMark x1="79583" y1="59375" x2="79583" y2="59375"/>
                        <a14:foregroundMark x1="80208" y1="64063" x2="80208" y2="64063"/>
                        <a14:foregroundMark x1="83646" y1="60781" x2="83646" y2="60781"/>
                        <a14:foregroundMark x1="89479" y1="56875" x2="89479" y2="56875"/>
                        <a14:foregroundMark x1="95625" y1="56406" x2="95625" y2="56406"/>
                        <a14:backgroundMark x1="5686" y1="63991" x2="5647" y2="664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5334000"/>
            <a:ext cx="6857998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033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F53B13-4D07-377C-0B54-CB5220D78F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1" r="12230"/>
          <a:stretch/>
        </p:blipFill>
        <p:spPr>
          <a:xfrm>
            <a:off x="-1" y="2268"/>
            <a:ext cx="6858001" cy="9901464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60C89F3-BDE3-D5F7-189E-B1C517731EC6}"/>
              </a:ext>
            </a:extLst>
          </p:cNvPr>
          <p:cNvSpPr/>
          <p:nvPr/>
        </p:nvSpPr>
        <p:spPr>
          <a:xfrm>
            <a:off x="506681" y="403761"/>
            <a:ext cx="5844638" cy="909847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8" name="Picture 10" descr="꽃들, 식물학, 봄, 계절의, 블 룸, 꽃, 플로라, 꽃 배경, 꽃무늬">
            <a:extLst>
              <a:ext uri="{FF2B5EF4-FFF2-40B4-BE49-F238E27FC236}">
                <a16:creationId xmlns:a16="http://schemas.microsoft.com/office/drawing/2014/main" id="{25F9F1A4-2C74-8EF1-2509-A329B7777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3646" r="90000">
                        <a14:foregroundMark x1="3646" y1="47344" x2="8438" y2="49844"/>
                        <a14:foregroundMark x1="56458" y1="26406" x2="65000" y2="43906"/>
                        <a14:foregroundMark x1="27292" y1="64531" x2="30521" y2="75000"/>
                        <a14:foregroundMark x1="26875" y1="64219" x2="28750" y2="62656"/>
                        <a14:foregroundMark x1="36875" y1="31875" x2="37708" y2="30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00000">
            <a:off x="2884082" y="6900175"/>
            <a:ext cx="6157298" cy="4104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1564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0</Words>
  <Application>Microsoft Office PowerPoint</Application>
  <PresentationFormat>A4 용지(210x297mm)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배 찬호</dc:creator>
  <cp:lastModifiedBy>배 찬호</cp:lastModifiedBy>
  <cp:revision>1</cp:revision>
  <dcterms:created xsi:type="dcterms:W3CDTF">2022-10-05T01:06:35Z</dcterms:created>
  <dcterms:modified xsi:type="dcterms:W3CDTF">2022-10-05T01:28:17Z</dcterms:modified>
</cp:coreProperties>
</file>

<file path=docProps/thumbnail.jpeg>
</file>